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8" r:id="rId2"/>
    <p:sldId id="265" r:id="rId3"/>
    <p:sldId id="259" r:id="rId4"/>
    <p:sldId id="260" r:id="rId5"/>
    <p:sldId id="256" r:id="rId6"/>
    <p:sldId id="264" r:id="rId7"/>
    <p:sldId id="257" r:id="rId8"/>
    <p:sldId id="261" r:id="rId9"/>
    <p:sldId id="263" r:id="rId10"/>
    <p:sldId id="262" r:id="rId11"/>
  </p:sldIdLst>
  <p:sldSz cx="6858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700"/>
    <a:srgbClr val="008001"/>
    <a:srgbClr val="00BFBF"/>
    <a:srgbClr val="F8E3D5"/>
    <a:srgbClr val="FDBF96"/>
    <a:srgbClr val="FC9A5B"/>
    <a:srgbClr val="FF6602"/>
    <a:srgbClr val="FF6700"/>
    <a:srgbClr val="FF0201"/>
    <a:srgbClr val="07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0"/>
    <p:restoredTop sz="94661"/>
  </p:normalViewPr>
  <p:slideViewPr>
    <p:cSldViewPr snapToGrid="0" snapToObjects="1">
      <p:cViewPr>
        <p:scale>
          <a:sx n="185" d="100"/>
          <a:sy n="185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B2ECC-47DA-2643-B2A3-E64B4A8352CA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358FA-A910-1540-9EB5-983C9C2E0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358FA-A910-1540-9EB5-983C9C2E0A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2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6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8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9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98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9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6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8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5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9CBBB-4B29-C745-968D-907763529C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5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D4DE6C-ADBE-0E4B-9DF0-7F7F89803633}"/>
              </a:ext>
            </a:extLst>
          </p:cNvPr>
          <p:cNvSpPr/>
          <p:nvPr/>
        </p:nvSpPr>
        <p:spPr>
          <a:xfrm rot="804437">
            <a:off x="28088" y="3042752"/>
            <a:ext cx="297950" cy="249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498938-407B-D14F-8913-BD8C561451D1}"/>
              </a:ext>
            </a:extLst>
          </p:cNvPr>
          <p:cNvGrpSpPr/>
          <p:nvPr/>
        </p:nvGrpSpPr>
        <p:grpSpPr>
          <a:xfrm>
            <a:off x="3268" y="785869"/>
            <a:ext cx="6813635" cy="5286262"/>
            <a:chOff x="3268" y="785869"/>
            <a:chExt cx="6813635" cy="52862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82C89-77FC-D944-BD20-BE3CACA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9"/>
            <a:stretch/>
          </p:blipFill>
          <p:spPr>
            <a:xfrm>
              <a:off x="220160" y="785869"/>
              <a:ext cx="6596743" cy="528626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31E4989-21BC-CE4E-90A2-44AA401D5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264" b="-778"/>
            <a:stretch/>
          </p:blipFill>
          <p:spPr>
            <a:xfrm>
              <a:off x="3268" y="3098799"/>
              <a:ext cx="347590" cy="332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38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9AF87D4F-69CD-DB48-9C67-80AD1CEF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67" y="2309211"/>
            <a:ext cx="3202057" cy="21347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6E041A1-3074-174B-84FD-7BADF6E21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0" y="2325154"/>
            <a:ext cx="3180407" cy="21202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D3CCFF-EC70-9A4A-96FD-3A95DD4CC1E3}"/>
              </a:ext>
            </a:extLst>
          </p:cNvPr>
          <p:cNvSpPr/>
          <p:nvPr/>
        </p:nvSpPr>
        <p:spPr>
          <a:xfrm>
            <a:off x="2170239" y="3013766"/>
            <a:ext cx="417318" cy="2158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BDC2EE-BDF9-8B4B-829D-5985FEB621EC}"/>
              </a:ext>
            </a:extLst>
          </p:cNvPr>
          <p:cNvCxnSpPr>
            <a:cxnSpLocks/>
          </p:cNvCxnSpPr>
          <p:nvPr/>
        </p:nvCxnSpPr>
        <p:spPr>
          <a:xfrm flipV="1">
            <a:off x="2587557" y="2587557"/>
            <a:ext cx="1108954" cy="4262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DBABA-9042-6B4A-9D28-7A1E732FA2F0}"/>
              </a:ext>
            </a:extLst>
          </p:cNvPr>
          <p:cNvCxnSpPr>
            <a:cxnSpLocks/>
          </p:cNvCxnSpPr>
          <p:nvPr/>
        </p:nvCxnSpPr>
        <p:spPr>
          <a:xfrm>
            <a:off x="2587557" y="3229584"/>
            <a:ext cx="1108954" cy="9338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BA6C6F-D43F-8D45-BA16-04EFF8924C93}"/>
              </a:ext>
            </a:extLst>
          </p:cNvPr>
          <p:cNvSpPr/>
          <p:nvPr/>
        </p:nvSpPr>
        <p:spPr>
          <a:xfrm>
            <a:off x="4447991" y="3311133"/>
            <a:ext cx="120682" cy="120682"/>
          </a:xfrm>
          <a:prstGeom prst="ellipse">
            <a:avLst/>
          </a:prstGeom>
          <a:noFill/>
          <a:ln>
            <a:solidFill>
              <a:srgbClr val="FF660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B4118-1C43-5642-8E54-2F4ED2025A29}"/>
              </a:ext>
            </a:extLst>
          </p:cNvPr>
          <p:cNvSpPr/>
          <p:nvPr/>
        </p:nvSpPr>
        <p:spPr>
          <a:xfrm>
            <a:off x="4950124" y="3315093"/>
            <a:ext cx="120682" cy="120682"/>
          </a:xfrm>
          <a:prstGeom prst="ellipse">
            <a:avLst/>
          </a:prstGeom>
          <a:noFill/>
          <a:ln>
            <a:solidFill>
              <a:srgbClr val="FC9A5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1B9EC4-2A77-1949-A29A-4E77BC0D2E4B}"/>
              </a:ext>
            </a:extLst>
          </p:cNvPr>
          <p:cNvSpPr/>
          <p:nvPr/>
        </p:nvSpPr>
        <p:spPr>
          <a:xfrm>
            <a:off x="5162917" y="3315900"/>
            <a:ext cx="120682" cy="120682"/>
          </a:xfrm>
          <a:prstGeom prst="ellipse">
            <a:avLst/>
          </a:prstGeom>
          <a:noFill/>
          <a:ln>
            <a:solidFill>
              <a:srgbClr val="FDBF9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8B9C1E-D2B0-8045-971B-B8236B435B6E}"/>
              </a:ext>
            </a:extLst>
          </p:cNvPr>
          <p:cNvSpPr/>
          <p:nvPr/>
        </p:nvSpPr>
        <p:spPr>
          <a:xfrm>
            <a:off x="5517211" y="3320298"/>
            <a:ext cx="120682" cy="120682"/>
          </a:xfrm>
          <a:prstGeom prst="ellipse">
            <a:avLst/>
          </a:prstGeom>
          <a:noFill/>
          <a:ln>
            <a:solidFill>
              <a:srgbClr val="F8E3D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0680AE-41CE-7648-94FF-D6A310771D72}"/>
              </a:ext>
            </a:extLst>
          </p:cNvPr>
          <p:cNvCxnSpPr>
            <a:cxnSpLocks/>
          </p:cNvCxnSpPr>
          <p:nvPr/>
        </p:nvCxnSpPr>
        <p:spPr>
          <a:xfrm>
            <a:off x="4508332" y="3431815"/>
            <a:ext cx="0" cy="741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6F603B-6B6D-0845-8297-530F327E16A2}"/>
              </a:ext>
            </a:extLst>
          </p:cNvPr>
          <p:cNvCxnSpPr>
            <a:cxnSpLocks/>
          </p:cNvCxnSpPr>
          <p:nvPr/>
        </p:nvCxnSpPr>
        <p:spPr>
          <a:xfrm>
            <a:off x="5010465" y="3435775"/>
            <a:ext cx="0" cy="7316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D0BA84-CACC-7849-A06C-BB6BF73CD324}"/>
              </a:ext>
            </a:extLst>
          </p:cNvPr>
          <p:cNvCxnSpPr>
            <a:cxnSpLocks/>
          </p:cNvCxnSpPr>
          <p:nvPr/>
        </p:nvCxnSpPr>
        <p:spPr>
          <a:xfrm>
            <a:off x="5223258" y="3437606"/>
            <a:ext cx="0" cy="72781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39C87A-FA97-9743-8DE1-E90DEA86D9C0}"/>
              </a:ext>
            </a:extLst>
          </p:cNvPr>
          <p:cNvCxnSpPr>
            <a:cxnSpLocks/>
          </p:cNvCxnSpPr>
          <p:nvPr/>
        </p:nvCxnSpPr>
        <p:spPr>
          <a:xfrm>
            <a:off x="5582259" y="3436213"/>
            <a:ext cx="0" cy="7316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B6D943-011D-ED42-B46C-FBE106413F0A}"/>
              </a:ext>
            </a:extLst>
          </p:cNvPr>
          <p:cNvCxnSpPr>
            <a:cxnSpLocks/>
          </p:cNvCxnSpPr>
          <p:nvPr/>
        </p:nvCxnSpPr>
        <p:spPr>
          <a:xfrm>
            <a:off x="4515260" y="4069508"/>
            <a:ext cx="495205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69031B-BC5C-1946-871E-4575C5F190B1}"/>
              </a:ext>
            </a:extLst>
          </p:cNvPr>
          <p:cNvCxnSpPr>
            <a:cxnSpLocks/>
          </p:cNvCxnSpPr>
          <p:nvPr/>
        </p:nvCxnSpPr>
        <p:spPr>
          <a:xfrm flipV="1">
            <a:off x="4520819" y="3921197"/>
            <a:ext cx="690930" cy="66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C6ADEA-33DF-5F4F-80C8-409AFE1079EA}"/>
              </a:ext>
            </a:extLst>
          </p:cNvPr>
          <p:cNvCxnSpPr>
            <a:cxnSpLocks/>
          </p:cNvCxnSpPr>
          <p:nvPr/>
        </p:nvCxnSpPr>
        <p:spPr>
          <a:xfrm>
            <a:off x="4515260" y="3653196"/>
            <a:ext cx="1055445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AC8E3A-7342-F64F-A771-11F89CBCA6BE}"/>
              </a:ext>
            </a:extLst>
          </p:cNvPr>
          <p:cNvSpPr txBox="1"/>
          <p:nvPr/>
        </p:nvSpPr>
        <p:spPr>
          <a:xfrm>
            <a:off x="4595639" y="3914330"/>
            <a:ext cx="3495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</a:t>
            </a:r>
            <a:r>
              <a:rPr lang="en-US" sz="700" baseline="-25000" dirty="0">
                <a:latin typeface="Helvetica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E623A3-9092-D54B-AB54-A4C282811A01}"/>
              </a:ext>
            </a:extLst>
          </p:cNvPr>
          <p:cNvSpPr txBox="1"/>
          <p:nvPr/>
        </p:nvSpPr>
        <p:spPr>
          <a:xfrm>
            <a:off x="4684769" y="3761385"/>
            <a:ext cx="3634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</a:t>
            </a:r>
            <a:r>
              <a:rPr lang="en-US" sz="700" baseline="-25000" dirty="0">
                <a:latin typeface="Helvetica" pitchFamily="2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8F4A2A-8C89-9B48-809A-63D7399710D9}"/>
              </a:ext>
            </a:extLst>
          </p:cNvPr>
          <p:cNvSpPr txBox="1"/>
          <p:nvPr/>
        </p:nvSpPr>
        <p:spPr>
          <a:xfrm>
            <a:off x="4830284" y="3501703"/>
            <a:ext cx="5884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</a:t>
            </a:r>
            <a:r>
              <a:rPr lang="en-US" sz="700" baseline="-25000" dirty="0">
                <a:latin typeface="Helvetica" pitchFamily="2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0E500B-1AC7-294E-A951-7AF2627098F5}"/>
              </a:ext>
            </a:extLst>
          </p:cNvPr>
          <p:cNvSpPr/>
          <p:nvPr/>
        </p:nvSpPr>
        <p:spPr>
          <a:xfrm>
            <a:off x="515228" y="2584844"/>
            <a:ext cx="2463256" cy="1588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4A660A-BFDF-9741-8B0D-C62EAAE70D29}"/>
              </a:ext>
            </a:extLst>
          </p:cNvPr>
          <p:cNvSpPr/>
          <p:nvPr/>
        </p:nvSpPr>
        <p:spPr>
          <a:xfrm>
            <a:off x="3704670" y="2577211"/>
            <a:ext cx="2463256" cy="1588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0805A29-CB4C-8A43-AC3A-17B090D52135}"/>
              </a:ext>
            </a:extLst>
          </p:cNvPr>
          <p:cNvGrpSpPr/>
          <p:nvPr/>
        </p:nvGrpSpPr>
        <p:grpSpPr>
          <a:xfrm>
            <a:off x="-38473" y="998806"/>
            <a:ext cx="6793832" cy="4495883"/>
            <a:chOff x="64168" y="998806"/>
            <a:chExt cx="6793832" cy="4495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DB95AA-A081-9F42-BFB3-1560D17D0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35" r="6390"/>
            <a:stretch/>
          </p:blipFill>
          <p:spPr>
            <a:xfrm>
              <a:off x="64168" y="1117601"/>
              <a:ext cx="6793832" cy="43770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69D861-C8E5-D242-949D-A1923BF43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264" b="-778"/>
            <a:stretch/>
          </p:blipFill>
          <p:spPr>
            <a:xfrm>
              <a:off x="125668" y="2901082"/>
              <a:ext cx="347590" cy="33276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648303-9D29-A54A-8F5E-B1485B2E3A23}"/>
                </a:ext>
              </a:extLst>
            </p:cNvPr>
            <p:cNvSpPr/>
            <p:nvPr/>
          </p:nvSpPr>
          <p:spPr>
            <a:xfrm>
              <a:off x="1371600" y="998806"/>
              <a:ext cx="4839286" cy="203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C63E89-D6C1-2442-9730-DA8C162AB7BD}"/>
              </a:ext>
            </a:extLst>
          </p:cNvPr>
          <p:cNvSpPr/>
          <p:nvPr/>
        </p:nvSpPr>
        <p:spPr>
          <a:xfrm>
            <a:off x="1024034" y="1268535"/>
            <a:ext cx="3085872" cy="1946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404299-3B83-2847-B7DA-21D5418DB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55" y="1076562"/>
            <a:ext cx="3358372" cy="22389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91579B-5B3E-5648-8227-BC1A79FE680E}"/>
              </a:ext>
            </a:extLst>
          </p:cNvPr>
          <p:cNvSpPr/>
          <p:nvPr/>
        </p:nvSpPr>
        <p:spPr>
          <a:xfrm>
            <a:off x="4380494" y="1256265"/>
            <a:ext cx="2104277" cy="11976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B6919A-69E1-8A48-B876-C299F9CCD05B}"/>
              </a:ext>
            </a:extLst>
          </p:cNvPr>
          <p:cNvCxnSpPr/>
          <p:nvPr/>
        </p:nvCxnSpPr>
        <p:spPr>
          <a:xfrm flipH="1">
            <a:off x="3965506" y="1256265"/>
            <a:ext cx="414988" cy="87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987549-4A58-CC46-801C-B9AAE2E6CC7C}"/>
              </a:ext>
            </a:extLst>
          </p:cNvPr>
          <p:cNvCxnSpPr>
            <a:cxnSpLocks/>
          </p:cNvCxnSpPr>
          <p:nvPr/>
        </p:nvCxnSpPr>
        <p:spPr>
          <a:xfrm flipH="1">
            <a:off x="3965506" y="2453950"/>
            <a:ext cx="414988" cy="580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47213D-ED54-C748-B3A0-3142739A873C}"/>
              </a:ext>
            </a:extLst>
          </p:cNvPr>
          <p:cNvCxnSpPr/>
          <p:nvPr/>
        </p:nvCxnSpPr>
        <p:spPr>
          <a:xfrm flipH="1">
            <a:off x="867743" y="4590661"/>
            <a:ext cx="6064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EC8966-F5FC-D446-A30E-4104887ACCB4}"/>
              </a:ext>
            </a:extLst>
          </p:cNvPr>
          <p:cNvCxnSpPr>
            <a:cxnSpLocks/>
          </p:cNvCxnSpPr>
          <p:nvPr/>
        </p:nvCxnSpPr>
        <p:spPr>
          <a:xfrm flipH="1">
            <a:off x="867743" y="4248538"/>
            <a:ext cx="17759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926CB0-DEE8-1540-8B87-F0C22B500136}"/>
              </a:ext>
            </a:extLst>
          </p:cNvPr>
          <p:cNvCxnSpPr>
            <a:cxnSpLocks/>
          </p:cNvCxnSpPr>
          <p:nvPr/>
        </p:nvCxnSpPr>
        <p:spPr>
          <a:xfrm flipH="1">
            <a:off x="867743" y="3570513"/>
            <a:ext cx="29173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863B56-D9D0-924C-97FC-420205FB555A}"/>
              </a:ext>
            </a:extLst>
          </p:cNvPr>
          <p:cNvSpPr txBox="1"/>
          <p:nvPr/>
        </p:nvSpPr>
        <p:spPr>
          <a:xfrm>
            <a:off x="857988" y="328050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baseline="-25000" dirty="0"/>
              <a:t>d3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8466C1-A609-4A4D-8E4C-577CAFE424A6}"/>
              </a:ext>
            </a:extLst>
          </p:cNvPr>
          <p:cNvSpPr txBox="1"/>
          <p:nvPr/>
        </p:nvSpPr>
        <p:spPr>
          <a:xfrm>
            <a:off x="857987" y="3947883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baseline="-25000" dirty="0"/>
              <a:t>d2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032DC5-41B4-4A4E-97FD-15CE086749BA}"/>
              </a:ext>
            </a:extLst>
          </p:cNvPr>
          <p:cNvSpPr txBox="1"/>
          <p:nvPr/>
        </p:nvSpPr>
        <p:spPr>
          <a:xfrm>
            <a:off x="857986" y="4298553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baseline="-25000" dirty="0"/>
              <a:t>d1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B20ABC8-6281-A640-903D-0D18DFEEFDED}"/>
              </a:ext>
            </a:extLst>
          </p:cNvPr>
          <p:cNvCxnSpPr>
            <a:cxnSpLocks/>
          </p:cNvCxnSpPr>
          <p:nvPr/>
        </p:nvCxnSpPr>
        <p:spPr>
          <a:xfrm>
            <a:off x="1462441" y="4568563"/>
            <a:ext cx="0" cy="21656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BB9EA5-5086-8647-9239-E8DAFDAD1560}"/>
              </a:ext>
            </a:extLst>
          </p:cNvPr>
          <p:cNvCxnSpPr>
            <a:cxnSpLocks/>
          </p:cNvCxnSpPr>
          <p:nvPr/>
        </p:nvCxnSpPr>
        <p:spPr>
          <a:xfrm>
            <a:off x="2619241" y="4241662"/>
            <a:ext cx="0" cy="21656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4EB83E-0B36-C045-AF15-C0A58F48E8B3}"/>
              </a:ext>
            </a:extLst>
          </p:cNvPr>
          <p:cNvCxnSpPr>
            <a:cxnSpLocks/>
          </p:cNvCxnSpPr>
          <p:nvPr/>
        </p:nvCxnSpPr>
        <p:spPr>
          <a:xfrm>
            <a:off x="3763338" y="3552182"/>
            <a:ext cx="0" cy="21656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82B838-F842-9246-A289-16AF48917EFB}"/>
              </a:ext>
            </a:extLst>
          </p:cNvPr>
          <p:cNvCxnSpPr>
            <a:cxnSpLocks/>
          </p:cNvCxnSpPr>
          <p:nvPr/>
        </p:nvCxnSpPr>
        <p:spPr>
          <a:xfrm>
            <a:off x="1807346" y="3978442"/>
            <a:ext cx="0" cy="21656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5F95F75-220F-E744-86D8-C65B54A44DA9}"/>
              </a:ext>
            </a:extLst>
          </p:cNvPr>
          <p:cNvSpPr txBox="1"/>
          <p:nvPr/>
        </p:nvSpPr>
        <p:spPr>
          <a:xfrm>
            <a:off x="1792452" y="3917879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= N</a:t>
            </a:r>
            <a:r>
              <a:rPr lang="en-US" sz="1600" baseline="-25000" dirty="0"/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B77EB2-9464-D34D-865D-ED2ED24ECF98}"/>
              </a:ext>
            </a:extLst>
          </p:cNvPr>
          <p:cNvSpPr/>
          <p:nvPr/>
        </p:nvSpPr>
        <p:spPr>
          <a:xfrm>
            <a:off x="2113662" y="2106153"/>
            <a:ext cx="160966" cy="16096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B068DA-8D6A-EF4E-B4FB-D95B5BF2A524}"/>
              </a:ext>
            </a:extLst>
          </p:cNvPr>
          <p:cNvCxnSpPr>
            <a:cxnSpLocks/>
          </p:cNvCxnSpPr>
          <p:nvPr/>
        </p:nvCxnSpPr>
        <p:spPr>
          <a:xfrm>
            <a:off x="2194145" y="2185639"/>
            <a:ext cx="0" cy="848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706A067-809D-1C4A-B872-DFA7F6895AC9}"/>
              </a:ext>
            </a:extLst>
          </p:cNvPr>
          <p:cNvSpPr/>
          <p:nvPr/>
        </p:nvSpPr>
        <p:spPr>
          <a:xfrm>
            <a:off x="2349160" y="2106153"/>
            <a:ext cx="160966" cy="160966"/>
          </a:xfrm>
          <a:prstGeom prst="ellipse">
            <a:avLst/>
          </a:prstGeom>
          <a:noFill/>
          <a:ln w="19050">
            <a:solidFill>
              <a:srgbClr val="00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27B872-4D95-044F-A8BE-8A30DC52E667}"/>
              </a:ext>
            </a:extLst>
          </p:cNvPr>
          <p:cNvSpPr/>
          <p:nvPr/>
        </p:nvSpPr>
        <p:spPr>
          <a:xfrm>
            <a:off x="2642266" y="2106153"/>
            <a:ext cx="160966" cy="160966"/>
          </a:xfrm>
          <a:prstGeom prst="ellipse">
            <a:avLst/>
          </a:prstGeom>
          <a:noFill/>
          <a:ln w="19050">
            <a:solidFill>
              <a:srgbClr val="FD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1CCA1B4-7F77-A64A-960A-8B01BE730C37}"/>
              </a:ext>
            </a:extLst>
          </p:cNvPr>
          <p:cNvSpPr/>
          <p:nvPr/>
        </p:nvSpPr>
        <p:spPr>
          <a:xfrm>
            <a:off x="3515340" y="2106153"/>
            <a:ext cx="160966" cy="160966"/>
          </a:xfrm>
          <a:prstGeom prst="ellipse">
            <a:avLst/>
          </a:prstGeom>
          <a:noFill/>
          <a:ln w="19050">
            <a:solidFill>
              <a:srgbClr val="00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C748CB5-40D9-7C47-BE91-473480AF4DDD}"/>
              </a:ext>
            </a:extLst>
          </p:cNvPr>
          <p:cNvCxnSpPr/>
          <p:nvPr/>
        </p:nvCxnSpPr>
        <p:spPr>
          <a:xfrm>
            <a:off x="2194145" y="2901082"/>
            <a:ext cx="23549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1D7EEE-E769-8244-A335-975B064163BA}"/>
              </a:ext>
            </a:extLst>
          </p:cNvPr>
          <p:cNvCxnSpPr>
            <a:cxnSpLocks/>
          </p:cNvCxnSpPr>
          <p:nvPr/>
        </p:nvCxnSpPr>
        <p:spPr>
          <a:xfrm>
            <a:off x="2429643" y="2730485"/>
            <a:ext cx="29310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2AE74D-07D8-8846-95DE-037FDE16CDDE}"/>
              </a:ext>
            </a:extLst>
          </p:cNvPr>
          <p:cNvCxnSpPr>
            <a:cxnSpLocks/>
          </p:cNvCxnSpPr>
          <p:nvPr/>
        </p:nvCxnSpPr>
        <p:spPr>
          <a:xfrm>
            <a:off x="2722749" y="2559888"/>
            <a:ext cx="87307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34B442-C163-5B4E-A0F1-CD93F0DC6E63}"/>
              </a:ext>
            </a:extLst>
          </p:cNvPr>
          <p:cNvSpPr txBox="1"/>
          <p:nvPr/>
        </p:nvSpPr>
        <p:spPr>
          <a:xfrm>
            <a:off x="2144359" y="2730485"/>
            <a:ext cx="3459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" pitchFamily="2" charset="0"/>
              </a:rPr>
              <a:t>Δt</a:t>
            </a:r>
            <a:r>
              <a:rPr lang="en-US" sz="700" baseline="-25000" dirty="0">
                <a:latin typeface="Helvetica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633CD5-9E74-714F-A44C-014BD6C0D91B}"/>
              </a:ext>
            </a:extLst>
          </p:cNvPr>
          <p:cNvSpPr txBox="1"/>
          <p:nvPr/>
        </p:nvSpPr>
        <p:spPr>
          <a:xfrm>
            <a:off x="2432410" y="2565121"/>
            <a:ext cx="3459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" pitchFamily="2" charset="0"/>
              </a:rPr>
              <a:t>Δt</a:t>
            </a:r>
            <a:r>
              <a:rPr lang="en-US" sz="700" baseline="-25000" dirty="0">
                <a:latin typeface="Helvetica" pitchFamily="2" charset="0"/>
              </a:rPr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1B2F69-9BBA-F14E-9371-0B31D789FC6D}"/>
              </a:ext>
            </a:extLst>
          </p:cNvPr>
          <p:cNvSpPr txBox="1"/>
          <p:nvPr/>
        </p:nvSpPr>
        <p:spPr>
          <a:xfrm>
            <a:off x="3010800" y="2405213"/>
            <a:ext cx="3459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" pitchFamily="2" charset="0"/>
              </a:rPr>
              <a:t>Δt</a:t>
            </a:r>
            <a:r>
              <a:rPr lang="en-US" sz="700" baseline="-25000" dirty="0">
                <a:latin typeface="Helvetica" pitchFamily="2" charset="0"/>
              </a:rPr>
              <a:t>3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3A1C346-E3B2-3949-9502-156CC9380A6B}"/>
              </a:ext>
            </a:extLst>
          </p:cNvPr>
          <p:cNvCxnSpPr>
            <a:cxnSpLocks/>
          </p:cNvCxnSpPr>
          <p:nvPr/>
        </p:nvCxnSpPr>
        <p:spPr>
          <a:xfrm>
            <a:off x="2429643" y="2185639"/>
            <a:ext cx="0" cy="848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79DE235-61EC-1741-A425-04DD2CF6BEDC}"/>
              </a:ext>
            </a:extLst>
          </p:cNvPr>
          <p:cNvCxnSpPr>
            <a:cxnSpLocks/>
          </p:cNvCxnSpPr>
          <p:nvPr/>
        </p:nvCxnSpPr>
        <p:spPr>
          <a:xfrm>
            <a:off x="2728860" y="2185639"/>
            <a:ext cx="0" cy="848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9BBD63-6040-394A-901B-BB7AE765443A}"/>
              </a:ext>
            </a:extLst>
          </p:cNvPr>
          <p:cNvCxnSpPr>
            <a:cxnSpLocks/>
          </p:cNvCxnSpPr>
          <p:nvPr/>
        </p:nvCxnSpPr>
        <p:spPr>
          <a:xfrm>
            <a:off x="3596359" y="2180898"/>
            <a:ext cx="0" cy="848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0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EBACA-8C6E-A844-AF6A-9BED0BB7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538"/>
            <a:ext cx="6858000" cy="58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9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421A-82F4-D942-9E16-184EB6EB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ABE6B-D6BA-A640-9FFA-6D34A8478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678" y="1825625"/>
            <a:ext cx="4998644" cy="4351338"/>
          </a:xfrm>
        </p:spPr>
      </p:pic>
    </p:spTree>
    <p:extLst>
      <p:ext uri="{BB962C8B-B14F-4D97-AF65-F5344CB8AC3E}">
        <p14:creationId xmlns:p14="http://schemas.microsoft.com/office/powerpoint/2010/main" val="181703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73518-2E66-EE47-AF98-C992DCDB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93" y="1500188"/>
            <a:ext cx="4425414" cy="385762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D1140-E5F1-784E-B0D4-BAC647A64983}"/>
              </a:ext>
            </a:extLst>
          </p:cNvPr>
          <p:cNvCxnSpPr>
            <a:cxnSpLocks/>
            <a:stCxn id="23" idx="1"/>
            <a:endCxn id="31" idx="2"/>
          </p:cNvCxnSpPr>
          <p:nvPr/>
        </p:nvCxnSpPr>
        <p:spPr>
          <a:xfrm flipH="1" flipV="1">
            <a:off x="4062057" y="4215983"/>
            <a:ext cx="160311" cy="4363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22B7B78-EF79-3F42-ADDA-D20C3DAD0A0A}"/>
              </a:ext>
            </a:extLst>
          </p:cNvPr>
          <p:cNvSpPr/>
          <p:nvPr/>
        </p:nvSpPr>
        <p:spPr>
          <a:xfrm>
            <a:off x="2599824" y="4098019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38E38-7255-DF47-A832-B279F684B058}"/>
              </a:ext>
            </a:extLst>
          </p:cNvPr>
          <p:cNvSpPr txBox="1"/>
          <p:nvPr/>
        </p:nvSpPr>
        <p:spPr>
          <a:xfrm>
            <a:off x="1939047" y="3661388"/>
            <a:ext cx="701223" cy="282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19" dirty="0">
                <a:latin typeface="Helvetica" pitchFamily="2" charset="0"/>
              </a:rPr>
              <a:t>EORTC CRC Trial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5D5413-CF4A-0649-872C-9EF9941D89CA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 flipH="1" flipV="1">
            <a:off x="2289659" y="3944286"/>
            <a:ext cx="324393" cy="167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038A814-D2C3-A443-A827-AC8AC6872AFE}"/>
              </a:ext>
            </a:extLst>
          </p:cNvPr>
          <p:cNvSpPr/>
          <p:nvPr/>
        </p:nvSpPr>
        <p:spPr>
          <a:xfrm>
            <a:off x="2388810" y="2937811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C91774-9271-9549-A242-FE697339D532}"/>
              </a:ext>
            </a:extLst>
          </p:cNvPr>
          <p:cNvSpPr txBox="1"/>
          <p:nvPr/>
        </p:nvSpPr>
        <p:spPr>
          <a:xfrm>
            <a:off x="1673157" y="2074216"/>
            <a:ext cx="704283" cy="282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19" dirty="0">
                <a:latin typeface="Helvetica" pitchFamily="2" charset="0"/>
              </a:rPr>
              <a:t>RTOG 0937 SCLC Trial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6C17B-29DD-D645-9F0D-A5D50F3B03CD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5299" y="2357114"/>
            <a:ext cx="377739" cy="594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BDCFD58-BFA2-0A42-B0A9-47C01996510E}"/>
              </a:ext>
            </a:extLst>
          </p:cNvPr>
          <p:cNvSpPr/>
          <p:nvPr/>
        </p:nvSpPr>
        <p:spPr>
          <a:xfrm>
            <a:off x="4441415" y="4485054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129F06-6D14-8E40-AB60-A003DF6848AD}"/>
              </a:ext>
            </a:extLst>
          </p:cNvPr>
          <p:cNvSpPr txBox="1"/>
          <p:nvPr/>
        </p:nvSpPr>
        <p:spPr>
          <a:xfrm>
            <a:off x="4063252" y="3592137"/>
            <a:ext cx="924985" cy="2568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STAMPEDE Arm H</a:t>
            </a:r>
          </a:p>
          <a:p>
            <a:pPr algn="ctr"/>
            <a:r>
              <a:rPr lang="en-US" sz="506" dirty="0">
                <a:latin typeface="Helvetica" pitchFamily="2" charset="0"/>
              </a:rPr>
              <a:t>Low Metastatic Burden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3180AA-DE3B-0A44-AC1D-1C5E429A34DF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4489993" y="3848939"/>
            <a:ext cx="35752" cy="6361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4D30288-BAEA-824A-A82E-0AC6F239C1FA}"/>
              </a:ext>
            </a:extLst>
          </p:cNvPr>
          <p:cNvSpPr txBox="1"/>
          <p:nvPr/>
        </p:nvSpPr>
        <p:spPr>
          <a:xfrm>
            <a:off x="4283714" y="4007759"/>
            <a:ext cx="889579" cy="2568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STAMPEDE Arm H</a:t>
            </a:r>
          </a:p>
          <a:p>
            <a:pPr algn="ctr"/>
            <a:r>
              <a:rPr lang="en-US" sz="506" dirty="0">
                <a:latin typeface="Helvetica" pitchFamily="2" charset="0"/>
              </a:rPr>
              <a:t>High Metastatic Burden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5953EF-81D3-2D45-B636-BE0312A0EDCC}"/>
              </a:ext>
            </a:extLst>
          </p:cNvPr>
          <p:cNvSpPr/>
          <p:nvPr/>
        </p:nvSpPr>
        <p:spPr>
          <a:xfrm>
            <a:off x="4890102" y="4485054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A645C1-C98A-FE4B-841B-BAFD29C27A5F}"/>
              </a:ext>
            </a:extLst>
          </p:cNvPr>
          <p:cNvCxnSpPr>
            <a:cxnSpLocks/>
            <a:stCxn id="41" idx="1"/>
            <a:endCxn id="40" idx="2"/>
          </p:cNvCxnSpPr>
          <p:nvPr/>
        </p:nvCxnSpPr>
        <p:spPr>
          <a:xfrm flipH="1" flipV="1">
            <a:off x="4728504" y="4264561"/>
            <a:ext cx="175826" cy="2347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36AC49CB-C0C6-6647-A367-E6F2CF80436D}"/>
              </a:ext>
            </a:extLst>
          </p:cNvPr>
          <p:cNvSpPr/>
          <p:nvPr/>
        </p:nvSpPr>
        <p:spPr>
          <a:xfrm>
            <a:off x="4014674" y="2889233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D7F0F4-4E28-8D46-B26C-A815D1FB3CE7}"/>
              </a:ext>
            </a:extLst>
          </p:cNvPr>
          <p:cNvSpPr txBox="1"/>
          <p:nvPr/>
        </p:nvSpPr>
        <p:spPr>
          <a:xfrm>
            <a:off x="3794596" y="2303789"/>
            <a:ext cx="634469" cy="282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19" dirty="0">
                <a:latin typeface="Helvetica" pitchFamily="2" charset="0"/>
              </a:rPr>
              <a:t>Gomez et al. NSCLC Trial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5FA8C7-5D3E-4141-946B-7CE5DBDFBD61}"/>
              </a:ext>
            </a:extLst>
          </p:cNvPr>
          <p:cNvCxnSpPr>
            <a:cxnSpLocks/>
            <a:stCxn id="58" idx="0"/>
            <a:endCxn id="59" idx="2"/>
          </p:cNvCxnSpPr>
          <p:nvPr/>
        </p:nvCxnSpPr>
        <p:spPr>
          <a:xfrm flipV="1">
            <a:off x="4063252" y="2586687"/>
            <a:ext cx="48579" cy="302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D67841-A0C4-EE4A-B444-64AF34CE5E1A}"/>
              </a:ext>
            </a:extLst>
          </p:cNvPr>
          <p:cNvSpPr/>
          <p:nvPr/>
        </p:nvSpPr>
        <p:spPr>
          <a:xfrm>
            <a:off x="4208140" y="4638112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A1F7EC-46A3-4748-8F01-A93EDE7E727E}"/>
              </a:ext>
            </a:extLst>
          </p:cNvPr>
          <p:cNvSpPr/>
          <p:nvPr/>
        </p:nvSpPr>
        <p:spPr>
          <a:xfrm>
            <a:off x="4208140" y="4852581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C5092B-5B97-E444-A7D8-370646E379F7}"/>
              </a:ext>
            </a:extLst>
          </p:cNvPr>
          <p:cNvSpPr txBox="1"/>
          <p:nvPr/>
        </p:nvSpPr>
        <p:spPr>
          <a:xfrm>
            <a:off x="3775534" y="3950397"/>
            <a:ext cx="573045" cy="265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ORIOLE </a:t>
            </a:r>
          </a:p>
          <a:p>
            <a:pPr algn="ctr"/>
            <a:r>
              <a:rPr lang="en-US" sz="563" dirty="0">
                <a:latin typeface="Helvetica" pitchFamily="2" charset="0"/>
              </a:rPr>
              <a:t>w/ PMSA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0515A-9521-F84C-8C57-CAB6CEB1E8E8}"/>
              </a:ext>
            </a:extLst>
          </p:cNvPr>
          <p:cNvSpPr txBox="1"/>
          <p:nvPr/>
        </p:nvSpPr>
        <p:spPr>
          <a:xfrm>
            <a:off x="3782667" y="4279498"/>
            <a:ext cx="575821" cy="265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ORIOLE w/o PMSA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954BB7-DBA8-1B49-8C52-4F6D921210B2}"/>
              </a:ext>
            </a:extLst>
          </p:cNvPr>
          <p:cNvCxnSpPr>
            <a:cxnSpLocks/>
            <a:stCxn id="24" idx="1"/>
            <a:endCxn id="36" idx="2"/>
          </p:cNvCxnSpPr>
          <p:nvPr/>
        </p:nvCxnSpPr>
        <p:spPr>
          <a:xfrm flipH="1" flipV="1">
            <a:off x="4070578" y="4545084"/>
            <a:ext cx="151790" cy="321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90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73518-2E66-EE47-AF98-C992DCDB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93" y="1500188"/>
            <a:ext cx="4425414" cy="385762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D1140-E5F1-784E-B0D4-BAC647A64983}"/>
              </a:ext>
            </a:extLst>
          </p:cNvPr>
          <p:cNvCxnSpPr>
            <a:cxnSpLocks/>
            <a:stCxn id="23" idx="1"/>
            <a:endCxn id="31" idx="2"/>
          </p:cNvCxnSpPr>
          <p:nvPr/>
        </p:nvCxnSpPr>
        <p:spPr>
          <a:xfrm flipH="1" flipV="1">
            <a:off x="4302400" y="4004948"/>
            <a:ext cx="160311" cy="4363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038A814-D2C3-A443-A827-AC8AC6872AFE}"/>
              </a:ext>
            </a:extLst>
          </p:cNvPr>
          <p:cNvSpPr/>
          <p:nvPr/>
        </p:nvSpPr>
        <p:spPr>
          <a:xfrm>
            <a:off x="2388810" y="2937811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C91774-9271-9549-A242-FE697339D532}"/>
              </a:ext>
            </a:extLst>
          </p:cNvPr>
          <p:cNvSpPr txBox="1"/>
          <p:nvPr/>
        </p:nvSpPr>
        <p:spPr>
          <a:xfrm>
            <a:off x="1673157" y="2074216"/>
            <a:ext cx="704283" cy="282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19" dirty="0">
                <a:latin typeface="Helvetica" pitchFamily="2" charset="0"/>
              </a:rPr>
              <a:t>RTOG 0937 SCLC Trial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6C17B-29DD-D645-9F0D-A5D50F3B03CD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5299" y="2357114"/>
            <a:ext cx="377739" cy="594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D67841-A0C4-EE4A-B444-64AF34CE5E1A}"/>
              </a:ext>
            </a:extLst>
          </p:cNvPr>
          <p:cNvSpPr/>
          <p:nvPr/>
        </p:nvSpPr>
        <p:spPr>
          <a:xfrm>
            <a:off x="4448483" y="4427077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A1F7EC-46A3-4748-8F01-A93EDE7E727E}"/>
              </a:ext>
            </a:extLst>
          </p:cNvPr>
          <p:cNvSpPr/>
          <p:nvPr/>
        </p:nvSpPr>
        <p:spPr>
          <a:xfrm>
            <a:off x="4448483" y="4641546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C5092B-5B97-E444-A7D8-370646E379F7}"/>
              </a:ext>
            </a:extLst>
          </p:cNvPr>
          <p:cNvSpPr txBox="1"/>
          <p:nvPr/>
        </p:nvSpPr>
        <p:spPr>
          <a:xfrm>
            <a:off x="4015877" y="3739362"/>
            <a:ext cx="573045" cy="265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ORIOLE </a:t>
            </a:r>
          </a:p>
          <a:p>
            <a:pPr algn="ctr"/>
            <a:r>
              <a:rPr lang="en-US" sz="563" dirty="0">
                <a:latin typeface="Helvetica" pitchFamily="2" charset="0"/>
              </a:rPr>
              <a:t>w/ PMSA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0515A-9521-F84C-8C57-CAB6CEB1E8E8}"/>
              </a:ext>
            </a:extLst>
          </p:cNvPr>
          <p:cNvSpPr txBox="1"/>
          <p:nvPr/>
        </p:nvSpPr>
        <p:spPr>
          <a:xfrm>
            <a:off x="4023010" y="4068463"/>
            <a:ext cx="575821" cy="265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ORIOLE w/o PMSA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954BB7-DBA8-1B49-8C52-4F6D921210B2}"/>
              </a:ext>
            </a:extLst>
          </p:cNvPr>
          <p:cNvCxnSpPr>
            <a:cxnSpLocks/>
            <a:stCxn id="24" idx="1"/>
            <a:endCxn id="36" idx="2"/>
          </p:cNvCxnSpPr>
          <p:nvPr/>
        </p:nvCxnSpPr>
        <p:spPr>
          <a:xfrm flipH="1" flipV="1">
            <a:off x="4310921" y="4334049"/>
            <a:ext cx="151790" cy="321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648B23A-833E-9F49-A949-5917173A4D9D}"/>
              </a:ext>
            </a:extLst>
          </p:cNvPr>
          <p:cNvSpPr/>
          <p:nvPr/>
        </p:nvSpPr>
        <p:spPr>
          <a:xfrm>
            <a:off x="1935584" y="4801648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91D2C7-76FF-664F-A6D0-50E32AB20C3D}"/>
              </a:ext>
            </a:extLst>
          </p:cNvPr>
          <p:cNvSpPr txBox="1"/>
          <p:nvPr/>
        </p:nvSpPr>
        <p:spPr>
          <a:xfrm>
            <a:off x="1557421" y="3908731"/>
            <a:ext cx="924985" cy="2568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STAMPEDE Arm H</a:t>
            </a:r>
          </a:p>
          <a:p>
            <a:pPr algn="ctr"/>
            <a:r>
              <a:rPr lang="en-US" sz="506" dirty="0">
                <a:latin typeface="Helvetica" pitchFamily="2" charset="0"/>
              </a:rPr>
              <a:t>Low Metastatic Burden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D9EA4D-65D6-E44E-B1B5-9022D2CA6D84}"/>
              </a:ext>
            </a:extLst>
          </p:cNvPr>
          <p:cNvCxnSpPr>
            <a:cxnSpLocks/>
            <a:stCxn id="35" idx="0"/>
            <a:endCxn id="38" idx="2"/>
          </p:cNvCxnSpPr>
          <p:nvPr/>
        </p:nvCxnSpPr>
        <p:spPr>
          <a:xfrm flipV="1">
            <a:off x="1984162" y="4165533"/>
            <a:ext cx="35752" cy="6361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7080A6C-6988-1646-9FF5-5BE75A7FED20}"/>
              </a:ext>
            </a:extLst>
          </p:cNvPr>
          <p:cNvSpPr txBox="1"/>
          <p:nvPr/>
        </p:nvSpPr>
        <p:spPr>
          <a:xfrm>
            <a:off x="1777883" y="4324353"/>
            <a:ext cx="889579" cy="2568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STAMPEDE Arm H</a:t>
            </a:r>
          </a:p>
          <a:p>
            <a:pPr algn="ctr"/>
            <a:r>
              <a:rPr lang="en-US" sz="506" dirty="0">
                <a:latin typeface="Helvetica" pitchFamily="2" charset="0"/>
              </a:rPr>
              <a:t>High Metastatic Burden 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18C628-EC70-D64C-8459-3A8AE2102D2D}"/>
              </a:ext>
            </a:extLst>
          </p:cNvPr>
          <p:cNvSpPr/>
          <p:nvPr/>
        </p:nvSpPr>
        <p:spPr>
          <a:xfrm>
            <a:off x="2384271" y="4801648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A1254B-6A51-5645-86BB-CF7EE763E7C7}"/>
              </a:ext>
            </a:extLst>
          </p:cNvPr>
          <p:cNvCxnSpPr>
            <a:cxnSpLocks/>
            <a:stCxn id="45" idx="1"/>
            <a:endCxn id="44" idx="2"/>
          </p:cNvCxnSpPr>
          <p:nvPr/>
        </p:nvCxnSpPr>
        <p:spPr>
          <a:xfrm flipH="1" flipV="1">
            <a:off x="2222673" y="4581155"/>
            <a:ext cx="175826" cy="2347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803ACF-621B-C049-A49D-BE699BB9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24" y="3976112"/>
            <a:ext cx="2638974" cy="1759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66139-59C9-4A4B-B2D4-287C971B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95" y="3957944"/>
            <a:ext cx="2650355" cy="1766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133CC-3DCE-1146-9E02-7CFBABB44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71" y="553596"/>
            <a:ext cx="5203209" cy="34688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35647C-E88E-B14E-AB44-6BAC4FC5EDFD}"/>
              </a:ext>
            </a:extLst>
          </p:cNvPr>
          <p:cNvSpPr/>
          <p:nvPr/>
        </p:nvSpPr>
        <p:spPr>
          <a:xfrm>
            <a:off x="3521313" y="1501081"/>
            <a:ext cx="623877" cy="675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91FFD3-B394-6242-8D58-E754B61F47EA}"/>
              </a:ext>
            </a:extLst>
          </p:cNvPr>
          <p:cNvSpPr/>
          <p:nvPr/>
        </p:nvSpPr>
        <p:spPr>
          <a:xfrm>
            <a:off x="4281141" y="1501080"/>
            <a:ext cx="1240094" cy="6756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38EBCB-EDD7-8945-9DD5-697FE5F53A57}"/>
              </a:ext>
            </a:extLst>
          </p:cNvPr>
          <p:cNvCxnSpPr>
            <a:cxnSpLocks/>
          </p:cNvCxnSpPr>
          <p:nvPr/>
        </p:nvCxnSpPr>
        <p:spPr>
          <a:xfrm>
            <a:off x="5521236" y="2176711"/>
            <a:ext cx="101025" cy="19984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E6DBD3-A614-9E4A-BF81-5E4461FB48DD}"/>
              </a:ext>
            </a:extLst>
          </p:cNvPr>
          <p:cNvCxnSpPr>
            <a:cxnSpLocks/>
          </p:cNvCxnSpPr>
          <p:nvPr/>
        </p:nvCxnSpPr>
        <p:spPr>
          <a:xfrm flipH="1">
            <a:off x="3588274" y="2184461"/>
            <a:ext cx="692868" cy="19907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87B6254F-06DD-6C44-AB29-639B900B1A35}"/>
              </a:ext>
            </a:extLst>
          </p:cNvPr>
          <p:cNvSpPr/>
          <p:nvPr/>
        </p:nvSpPr>
        <p:spPr>
          <a:xfrm>
            <a:off x="1603885" y="4778992"/>
            <a:ext cx="120682" cy="12068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2F20C53-ECD0-A34E-9D34-BB8E594B38C7}"/>
              </a:ext>
            </a:extLst>
          </p:cNvPr>
          <p:cNvSpPr/>
          <p:nvPr/>
        </p:nvSpPr>
        <p:spPr>
          <a:xfrm>
            <a:off x="1770767" y="4782311"/>
            <a:ext cx="120682" cy="120682"/>
          </a:xfrm>
          <a:prstGeom prst="ellipse">
            <a:avLst/>
          </a:prstGeom>
          <a:noFill/>
          <a:ln>
            <a:solidFill>
              <a:srgbClr val="00BFB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44C5589-45AF-174D-98BE-75F4D974D875}"/>
              </a:ext>
            </a:extLst>
          </p:cNvPr>
          <p:cNvSpPr/>
          <p:nvPr/>
        </p:nvSpPr>
        <p:spPr>
          <a:xfrm>
            <a:off x="2033864" y="4778992"/>
            <a:ext cx="120682" cy="120682"/>
          </a:xfrm>
          <a:prstGeom prst="ellipse">
            <a:avLst/>
          </a:prstGeom>
          <a:noFill/>
          <a:ln>
            <a:solidFill>
              <a:srgbClr val="FDC7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94C5803-7C27-774A-8EF1-7178E033EA8A}"/>
              </a:ext>
            </a:extLst>
          </p:cNvPr>
          <p:cNvSpPr/>
          <p:nvPr/>
        </p:nvSpPr>
        <p:spPr>
          <a:xfrm>
            <a:off x="2827614" y="4775594"/>
            <a:ext cx="120682" cy="120682"/>
          </a:xfrm>
          <a:prstGeom prst="ellipse">
            <a:avLst/>
          </a:prstGeom>
          <a:noFill/>
          <a:ln>
            <a:solidFill>
              <a:srgbClr val="077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5FF1443-F8BE-B941-98AF-4FB80E76C03F}"/>
              </a:ext>
            </a:extLst>
          </p:cNvPr>
          <p:cNvCxnSpPr>
            <a:cxnSpLocks/>
          </p:cNvCxnSpPr>
          <p:nvPr/>
        </p:nvCxnSpPr>
        <p:spPr>
          <a:xfrm>
            <a:off x="1664226" y="4829808"/>
            <a:ext cx="0" cy="6754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9A2517E-0812-5D4E-B114-19BCF91EEBDA}"/>
              </a:ext>
            </a:extLst>
          </p:cNvPr>
          <p:cNvCxnSpPr>
            <a:cxnSpLocks/>
          </p:cNvCxnSpPr>
          <p:nvPr/>
        </p:nvCxnSpPr>
        <p:spPr>
          <a:xfrm>
            <a:off x="1824240" y="4826227"/>
            <a:ext cx="0" cy="6790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4EABDD3-C1E6-E34A-A9E6-A65395E04720}"/>
              </a:ext>
            </a:extLst>
          </p:cNvPr>
          <p:cNvCxnSpPr>
            <a:cxnSpLocks/>
          </p:cNvCxnSpPr>
          <p:nvPr/>
        </p:nvCxnSpPr>
        <p:spPr>
          <a:xfrm>
            <a:off x="2097356" y="4829808"/>
            <a:ext cx="0" cy="6754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F5882D-D982-A646-88CA-E3162B41916E}"/>
              </a:ext>
            </a:extLst>
          </p:cNvPr>
          <p:cNvCxnSpPr>
            <a:cxnSpLocks/>
          </p:cNvCxnSpPr>
          <p:nvPr/>
        </p:nvCxnSpPr>
        <p:spPr>
          <a:xfrm>
            <a:off x="2887955" y="4826227"/>
            <a:ext cx="0" cy="6790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EF4C325-4432-474B-88D5-259E56F63130}"/>
              </a:ext>
            </a:extLst>
          </p:cNvPr>
          <p:cNvCxnSpPr/>
          <p:nvPr/>
        </p:nvCxnSpPr>
        <p:spPr>
          <a:xfrm>
            <a:off x="1664226" y="5436959"/>
            <a:ext cx="160014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4B68570-28DF-8F44-B37E-5C51DCA5934C}"/>
              </a:ext>
            </a:extLst>
          </p:cNvPr>
          <p:cNvCxnSpPr>
            <a:cxnSpLocks/>
          </p:cNvCxnSpPr>
          <p:nvPr/>
        </p:nvCxnSpPr>
        <p:spPr>
          <a:xfrm>
            <a:off x="1664227" y="5265509"/>
            <a:ext cx="429979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F8A55A1-D64F-8545-8161-42C6678C3BBC}"/>
              </a:ext>
            </a:extLst>
          </p:cNvPr>
          <p:cNvCxnSpPr>
            <a:cxnSpLocks/>
          </p:cNvCxnSpPr>
          <p:nvPr/>
        </p:nvCxnSpPr>
        <p:spPr>
          <a:xfrm>
            <a:off x="1664227" y="4976584"/>
            <a:ext cx="1223729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E5E0C40-BBF9-C348-8B30-F72ADD66A5DF}"/>
              </a:ext>
            </a:extLst>
          </p:cNvPr>
          <p:cNvSpPr txBox="1"/>
          <p:nvPr/>
        </p:nvSpPr>
        <p:spPr>
          <a:xfrm>
            <a:off x="1584844" y="5273149"/>
            <a:ext cx="3459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" pitchFamily="2" charset="0"/>
              </a:rPr>
              <a:t>Δtf</a:t>
            </a:r>
            <a:r>
              <a:rPr lang="en-US" sz="700" baseline="-25000" dirty="0">
                <a:latin typeface="Helvetica" pitchFamily="2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55EE707-94AF-EB44-9DAC-AB713037BFBC}"/>
              </a:ext>
            </a:extLst>
          </p:cNvPr>
          <p:cNvSpPr txBox="1"/>
          <p:nvPr/>
        </p:nvSpPr>
        <p:spPr>
          <a:xfrm>
            <a:off x="1709447" y="5113306"/>
            <a:ext cx="4248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Δtf</a:t>
            </a:r>
            <a:r>
              <a:rPr lang="en-US" sz="700" baseline="-25000" dirty="0">
                <a:latin typeface="Helvetica" pitchFamily="2" charset="0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A55C90-BEFD-0B49-8F16-46C608F43DB0}"/>
              </a:ext>
            </a:extLst>
          </p:cNvPr>
          <p:cNvSpPr txBox="1"/>
          <p:nvPr/>
        </p:nvSpPr>
        <p:spPr>
          <a:xfrm>
            <a:off x="1664226" y="4821170"/>
            <a:ext cx="12237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Δtf</a:t>
            </a:r>
            <a:r>
              <a:rPr lang="en-US" sz="700" baseline="-25000" dirty="0">
                <a:latin typeface="Helvetica" pitchFamily="2" charset="0"/>
              </a:rPr>
              <a:t>3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4662AAB-443C-7847-873C-A4322CBFA5C5}"/>
              </a:ext>
            </a:extLst>
          </p:cNvPr>
          <p:cNvSpPr/>
          <p:nvPr/>
        </p:nvSpPr>
        <p:spPr>
          <a:xfrm>
            <a:off x="3906351" y="4778992"/>
            <a:ext cx="120682" cy="120682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33C83F-1337-F847-A9FD-655C6AE7B455}"/>
              </a:ext>
            </a:extLst>
          </p:cNvPr>
          <p:cNvSpPr/>
          <p:nvPr/>
        </p:nvSpPr>
        <p:spPr>
          <a:xfrm>
            <a:off x="4125028" y="4779953"/>
            <a:ext cx="120682" cy="120682"/>
          </a:xfrm>
          <a:prstGeom prst="ellipse">
            <a:avLst/>
          </a:prstGeom>
          <a:noFill/>
          <a:ln>
            <a:solidFill>
              <a:srgbClr val="00BFB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A9A2CFC-26DE-AE47-B893-B8110CCAA0BF}"/>
              </a:ext>
            </a:extLst>
          </p:cNvPr>
          <p:cNvSpPr/>
          <p:nvPr/>
        </p:nvSpPr>
        <p:spPr>
          <a:xfrm>
            <a:off x="4403636" y="4782579"/>
            <a:ext cx="120682" cy="120682"/>
          </a:xfrm>
          <a:prstGeom prst="ellipse">
            <a:avLst/>
          </a:prstGeom>
          <a:noFill/>
          <a:ln>
            <a:solidFill>
              <a:srgbClr val="FDC7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0CBBDC-03DF-C249-BBA0-71BE667437E1}"/>
              </a:ext>
            </a:extLst>
          </p:cNvPr>
          <p:cNvSpPr/>
          <p:nvPr/>
        </p:nvSpPr>
        <p:spPr>
          <a:xfrm>
            <a:off x="5229668" y="4775594"/>
            <a:ext cx="120682" cy="120682"/>
          </a:xfrm>
          <a:prstGeom prst="ellipse">
            <a:avLst/>
          </a:prstGeom>
          <a:noFill/>
          <a:ln>
            <a:solidFill>
              <a:srgbClr val="077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9BB9F1-EBA5-0C4F-B933-4DA0986BD6E7}"/>
              </a:ext>
            </a:extLst>
          </p:cNvPr>
          <p:cNvCxnSpPr>
            <a:cxnSpLocks/>
          </p:cNvCxnSpPr>
          <p:nvPr/>
        </p:nvCxnSpPr>
        <p:spPr>
          <a:xfrm>
            <a:off x="3964869" y="4852033"/>
            <a:ext cx="0" cy="6599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2963A2B-1B08-C64D-BAB3-6138516FC97F}"/>
              </a:ext>
            </a:extLst>
          </p:cNvPr>
          <p:cNvCxnSpPr>
            <a:cxnSpLocks/>
          </p:cNvCxnSpPr>
          <p:nvPr/>
        </p:nvCxnSpPr>
        <p:spPr>
          <a:xfrm>
            <a:off x="4180842" y="4842102"/>
            <a:ext cx="0" cy="6699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BFA9E5C-6F28-9245-A276-B50E0D06E048}"/>
              </a:ext>
            </a:extLst>
          </p:cNvPr>
          <p:cNvCxnSpPr>
            <a:cxnSpLocks/>
          </p:cNvCxnSpPr>
          <p:nvPr/>
        </p:nvCxnSpPr>
        <p:spPr>
          <a:xfrm>
            <a:off x="4463197" y="4842102"/>
            <a:ext cx="0" cy="6695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A70C982-6462-5842-BC53-36C336E0B120}"/>
              </a:ext>
            </a:extLst>
          </p:cNvPr>
          <p:cNvCxnSpPr>
            <a:cxnSpLocks/>
          </p:cNvCxnSpPr>
          <p:nvPr/>
        </p:nvCxnSpPr>
        <p:spPr>
          <a:xfrm>
            <a:off x="5285482" y="4842102"/>
            <a:ext cx="0" cy="6695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C09C3E8-9CF3-3040-8412-6CFBE5AA8BE0}"/>
              </a:ext>
            </a:extLst>
          </p:cNvPr>
          <p:cNvCxnSpPr>
            <a:cxnSpLocks/>
          </p:cNvCxnSpPr>
          <p:nvPr/>
        </p:nvCxnSpPr>
        <p:spPr>
          <a:xfrm>
            <a:off x="3975746" y="5436959"/>
            <a:ext cx="205096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372DE8C-6CAE-BA49-8186-33408D6FF52F}"/>
              </a:ext>
            </a:extLst>
          </p:cNvPr>
          <p:cNvCxnSpPr>
            <a:cxnSpLocks/>
          </p:cNvCxnSpPr>
          <p:nvPr/>
        </p:nvCxnSpPr>
        <p:spPr>
          <a:xfrm>
            <a:off x="3975747" y="5265509"/>
            <a:ext cx="485793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EEB7D6-339C-9D44-BEAD-345EC50A5B39}"/>
              </a:ext>
            </a:extLst>
          </p:cNvPr>
          <p:cNvCxnSpPr>
            <a:cxnSpLocks/>
          </p:cNvCxnSpPr>
          <p:nvPr/>
        </p:nvCxnSpPr>
        <p:spPr>
          <a:xfrm>
            <a:off x="3975746" y="4976584"/>
            <a:ext cx="1309736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16A2749-669A-F74A-AA6F-856A51E2B462}"/>
              </a:ext>
            </a:extLst>
          </p:cNvPr>
          <p:cNvSpPr txBox="1"/>
          <p:nvPr/>
        </p:nvSpPr>
        <p:spPr>
          <a:xfrm>
            <a:off x="3885744" y="5260400"/>
            <a:ext cx="374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" pitchFamily="2" charset="0"/>
              </a:rPr>
              <a:t>Δts</a:t>
            </a:r>
            <a:r>
              <a:rPr lang="en-US" sz="700" baseline="-25000" dirty="0">
                <a:latin typeface="Helvetica" pitchFamily="2" charset="0"/>
              </a:rPr>
              <a:t>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869D82-AEB0-B14A-B12B-FFE15C74FE05}"/>
              </a:ext>
            </a:extLst>
          </p:cNvPr>
          <p:cNvSpPr txBox="1"/>
          <p:nvPr/>
        </p:nvSpPr>
        <p:spPr>
          <a:xfrm>
            <a:off x="4085579" y="5113661"/>
            <a:ext cx="4857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Δts</a:t>
            </a:r>
            <a:r>
              <a:rPr lang="en-US" sz="700" baseline="-25000" dirty="0">
                <a:latin typeface="Helvetica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35988AC-9741-F74A-BE60-F664590C7A18}"/>
              </a:ext>
            </a:extLst>
          </p:cNvPr>
          <p:cNvSpPr txBox="1"/>
          <p:nvPr/>
        </p:nvSpPr>
        <p:spPr>
          <a:xfrm>
            <a:off x="3975746" y="4821169"/>
            <a:ext cx="13097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Δts</a:t>
            </a:r>
            <a:r>
              <a:rPr lang="en-US" sz="700" baseline="-25000" dirty="0">
                <a:latin typeface="Helvetica" pitchFamily="2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21E4CE-D10C-E848-8E15-0453DCF1296F}"/>
              </a:ext>
            </a:extLst>
          </p:cNvPr>
          <p:cNvCxnSpPr>
            <a:cxnSpLocks/>
          </p:cNvCxnSpPr>
          <p:nvPr/>
        </p:nvCxnSpPr>
        <p:spPr>
          <a:xfrm flipH="1">
            <a:off x="1180256" y="2176711"/>
            <a:ext cx="2341058" cy="19984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7E76E3-1AEE-F54D-AA4C-8ECD3F04EDE9}"/>
              </a:ext>
            </a:extLst>
          </p:cNvPr>
          <p:cNvCxnSpPr>
            <a:cxnSpLocks/>
          </p:cNvCxnSpPr>
          <p:nvPr/>
        </p:nvCxnSpPr>
        <p:spPr>
          <a:xfrm flipH="1">
            <a:off x="3226094" y="2184460"/>
            <a:ext cx="919096" cy="19843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ACD337FB-BDBE-D244-8097-40A4E57994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184" t="94076" r="41410" b="1338"/>
          <a:stretch/>
        </p:blipFill>
        <p:spPr>
          <a:xfrm>
            <a:off x="3139892" y="3793260"/>
            <a:ext cx="758179" cy="1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0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BAADA57-407C-6F49-BDE1-2ABEA1475AF4}"/>
              </a:ext>
            </a:extLst>
          </p:cNvPr>
          <p:cNvGrpSpPr/>
          <p:nvPr/>
        </p:nvGrpSpPr>
        <p:grpSpPr>
          <a:xfrm>
            <a:off x="0" y="161959"/>
            <a:ext cx="6858000" cy="2004771"/>
            <a:chOff x="0" y="161959"/>
            <a:chExt cx="6858000" cy="2004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87364B-A728-B940-9D05-6E9E01DCF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53" t="10326" r="4398"/>
            <a:stretch/>
          </p:blipFill>
          <p:spPr>
            <a:xfrm>
              <a:off x="0" y="223736"/>
              <a:ext cx="6858000" cy="194299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F6249D-473A-5346-BCA3-925DC95BD64E}"/>
                </a:ext>
              </a:extLst>
            </p:cNvPr>
            <p:cNvSpPr/>
            <p:nvPr/>
          </p:nvSpPr>
          <p:spPr>
            <a:xfrm>
              <a:off x="1430648" y="161959"/>
              <a:ext cx="2776942" cy="87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DDC8D-9783-B24C-9EE0-34931F63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6432"/>
            <a:ext cx="2353056" cy="1568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21758-A450-B442-9154-4EFA67390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090" y="5284436"/>
            <a:ext cx="2353056" cy="156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21226-320F-0D48-8164-36966CEDA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180" y="3755136"/>
            <a:ext cx="2353056" cy="1568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41EBD-8ACC-E442-99A3-976404322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090" y="3755136"/>
            <a:ext cx="2353056" cy="1568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F0540-1C04-9247-B4C1-B1BB1F46D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55136"/>
            <a:ext cx="2353056" cy="1568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E8C831-0C0C-C44A-9684-3106AE124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090" y="2206134"/>
            <a:ext cx="2353056" cy="1568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9F6E27-AE00-4E44-844B-E837EFAA4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180" y="2225836"/>
            <a:ext cx="2353056" cy="1568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AB97A8-AF41-1341-BE91-A6A0DEF45649}"/>
              </a:ext>
            </a:extLst>
          </p:cNvPr>
          <p:cNvSpPr txBox="1"/>
          <p:nvPr/>
        </p:nvSpPr>
        <p:spPr>
          <a:xfrm>
            <a:off x="77822" y="188973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1CBE0-D4EF-044E-9592-6EC15285EEFB}"/>
              </a:ext>
            </a:extLst>
          </p:cNvPr>
          <p:cNvSpPr txBox="1"/>
          <p:nvPr/>
        </p:nvSpPr>
        <p:spPr>
          <a:xfrm>
            <a:off x="-59304" y="351244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BB9359-91EC-D647-85BA-5C2948118D24}"/>
              </a:ext>
            </a:extLst>
          </p:cNvPr>
          <p:cNvSpPr txBox="1"/>
          <p:nvPr/>
        </p:nvSpPr>
        <p:spPr>
          <a:xfrm>
            <a:off x="2177858" y="3518126"/>
            <a:ext cx="314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A7A3F-D09D-A941-B669-1E1079CA8B71}"/>
              </a:ext>
            </a:extLst>
          </p:cNvPr>
          <p:cNvSpPr txBox="1"/>
          <p:nvPr/>
        </p:nvSpPr>
        <p:spPr>
          <a:xfrm>
            <a:off x="4434876" y="3517541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1C07F-EEF3-7940-BCB3-27B6A26B037C}"/>
              </a:ext>
            </a:extLst>
          </p:cNvPr>
          <p:cNvSpPr txBox="1"/>
          <p:nvPr/>
        </p:nvSpPr>
        <p:spPr>
          <a:xfrm>
            <a:off x="-59304" y="5046841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00098C-5E6F-9B47-923C-35ADFF0570D8}"/>
              </a:ext>
            </a:extLst>
          </p:cNvPr>
          <p:cNvSpPr txBox="1"/>
          <p:nvPr/>
        </p:nvSpPr>
        <p:spPr>
          <a:xfrm>
            <a:off x="2177658" y="5046840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861758-E071-0E4C-A60F-B2C0C17A8DC5}"/>
              </a:ext>
            </a:extLst>
          </p:cNvPr>
          <p:cNvSpPr txBox="1"/>
          <p:nvPr/>
        </p:nvSpPr>
        <p:spPr>
          <a:xfrm>
            <a:off x="4433162" y="504683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G.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FF8C06-7057-BD44-B90B-CD4B0A8274A1}"/>
              </a:ext>
            </a:extLst>
          </p:cNvPr>
          <p:cNvSpPr txBox="1"/>
          <p:nvPr/>
        </p:nvSpPr>
        <p:spPr>
          <a:xfrm>
            <a:off x="2177458" y="6556438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H.</a:t>
            </a:r>
          </a:p>
        </p:txBody>
      </p:sp>
    </p:spTree>
    <p:extLst>
      <p:ext uri="{BB962C8B-B14F-4D97-AF65-F5344CB8AC3E}">
        <p14:creationId xmlns:p14="http://schemas.microsoft.com/office/powerpoint/2010/main" val="9828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54BA97-128D-6C4A-BB87-CCADB35F5D80}"/>
              </a:ext>
            </a:extLst>
          </p:cNvPr>
          <p:cNvGrpSpPr/>
          <p:nvPr/>
        </p:nvGrpSpPr>
        <p:grpSpPr>
          <a:xfrm>
            <a:off x="0" y="369577"/>
            <a:ext cx="6858000" cy="2162337"/>
            <a:chOff x="191386" y="161959"/>
            <a:chExt cx="6358270" cy="2004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C8B741-9F9B-6D40-8B84-9300967D2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9" t="10326" r="8533"/>
            <a:stretch/>
          </p:blipFill>
          <p:spPr>
            <a:xfrm>
              <a:off x="191386" y="223736"/>
              <a:ext cx="6358270" cy="19429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4433F4-EA0F-054E-85BC-0D1225045486}"/>
                </a:ext>
              </a:extLst>
            </p:cNvPr>
            <p:cNvSpPr/>
            <p:nvPr/>
          </p:nvSpPr>
          <p:spPr>
            <a:xfrm>
              <a:off x="1430648" y="161959"/>
              <a:ext cx="2776942" cy="87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6DAE50-41DD-2E40-964B-CC821350F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338414"/>
              </p:ext>
            </p:extLst>
          </p:nvPr>
        </p:nvGraphicFramePr>
        <p:xfrm>
          <a:off x="457197" y="2639396"/>
          <a:ext cx="6283848" cy="1874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962">
                  <a:extLst>
                    <a:ext uri="{9D8B030D-6E8A-4147-A177-3AD203B41FA5}">
                      <a16:colId xmlns:a16="http://schemas.microsoft.com/office/drawing/2014/main" val="1224168967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853705091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397809504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3016107969"/>
                    </a:ext>
                  </a:extLst>
                </a:gridCol>
              </a:tblGrid>
              <a:tr h="195372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</a:t>
                      </a:r>
                      <a:r>
                        <a:rPr lang="en-US" sz="11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r>
                        <a:rPr lang="en-US" sz="11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= 1000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Early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Middle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Late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02033314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Exponential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14.83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9.65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6.42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91975701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Mendelsohn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10.23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7.03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5.07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85598816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Logistic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11.82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7.56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5.10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32146812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Linear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11.49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7.42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5.07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89541086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Surface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11.26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7.41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5.16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5176279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Gompertz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9.85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6.27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4.36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668272129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Bertalanffy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8.53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6.14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4.67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836683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5174CA-19C9-2146-9923-DF282461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4903"/>
              </p:ext>
            </p:extLst>
          </p:nvPr>
        </p:nvGraphicFramePr>
        <p:xfrm>
          <a:off x="457197" y="4546095"/>
          <a:ext cx="6283848" cy="1874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962">
                  <a:extLst>
                    <a:ext uri="{9D8B030D-6E8A-4147-A177-3AD203B41FA5}">
                      <a16:colId xmlns:a16="http://schemas.microsoft.com/office/drawing/2014/main" val="1224168967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853705091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397809504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3016107969"/>
                    </a:ext>
                  </a:extLst>
                </a:gridCol>
              </a:tblGrid>
              <a:tr h="195372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</a:t>
                      </a:r>
                      <a:r>
                        <a:rPr lang="en-US" sz="11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r>
                        <a:rPr lang="en-US" sz="11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= 2000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Early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Middle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Late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02033314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Exponential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14.83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9.65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6.42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91975701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Mendelsohn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10.23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7.03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5.07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85598816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Logistic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11.82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7.56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5.10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32146812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Linear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11.49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7.42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5.07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89541086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Surface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11.26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7.41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5.16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5176279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Gompertz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9.85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6.27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4.36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668272129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Bertalanffy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8.53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6.14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4.67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836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818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5856</TotalTime>
  <Words>173</Words>
  <Application>Microsoft Macintosh PowerPoint</Application>
  <PresentationFormat>Custom</PresentationFormat>
  <Paragraphs>107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DejaVu Sans Book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Scarborough</dc:creator>
  <cp:lastModifiedBy>Microsoft Office User</cp:lastModifiedBy>
  <cp:revision>38</cp:revision>
  <cp:lastPrinted>2020-10-29T14:43:21Z</cp:lastPrinted>
  <dcterms:created xsi:type="dcterms:W3CDTF">2020-08-05T13:14:58Z</dcterms:created>
  <dcterms:modified xsi:type="dcterms:W3CDTF">2020-12-02T22:14:56Z</dcterms:modified>
</cp:coreProperties>
</file>